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Rustic Printed" charset="1" panose="00000000000000000000"/>
      <p:regular r:id="rId45"/>
    </p:embeddedFont>
    <p:embeddedFont>
      <p:font typeface="Canva Sans Medium" charset="1" panose="020B0603030501040103"/>
      <p:regular r:id="rId46"/>
    </p:embeddedFont>
    <p:embeddedFont>
      <p:font typeface="Canva Sans Bold" charset="1" panose="020B0803030501040103"/>
      <p:regular r:id="rId47"/>
    </p:embeddedFont>
    <p:embeddedFont>
      <p:font typeface="Canva Sans" charset="1" panose="020B0503030501040103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https://kkksystem.xyz" TargetMode="External" Type="http://schemas.openxmlformats.org/officeDocument/2006/relationships/hyperlink"/><Relationship Id="rId28" Target="../media/image26.png" Type="http://schemas.openxmlformats.org/officeDocument/2006/relationships/image"/><Relationship Id="rId29" Target="../media/image27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jpeg" Type="http://schemas.openxmlformats.org/officeDocument/2006/relationships/image"/><Relationship Id="rId4" Target="../media/image29.pn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4.pn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4.pn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3.png" Type="http://schemas.openxmlformats.org/officeDocument/2006/relationships/image"/><Relationship Id="rId4" Target="../media/image94.png" Type="http://schemas.openxmlformats.org/officeDocument/2006/relationships/image"/><Relationship Id="rId5" Target="../media/image95.png" Type="http://schemas.openxmlformats.org/officeDocument/2006/relationships/image"/><Relationship Id="rId6" Target="../media/image9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63162" y="-789039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044801" y="9258300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830164">
            <a:off x="5322070" y="8801780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933">
            <a:off x="-2582731" y="3638336"/>
            <a:ext cx="4236628" cy="4828066"/>
          </a:xfrm>
          <a:custGeom>
            <a:avLst/>
            <a:gdLst/>
            <a:ahLst/>
            <a:cxnLst/>
            <a:rect r="r" b="b" t="t" l="l"/>
            <a:pathLst>
              <a:path h="4828066" w="4236628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584336" y="-1920382"/>
            <a:ext cx="4623736" cy="3907057"/>
          </a:xfrm>
          <a:custGeom>
            <a:avLst/>
            <a:gdLst/>
            <a:ahLst/>
            <a:cxnLst/>
            <a:rect r="r" b="b" t="t" l="l"/>
            <a:pathLst>
              <a:path h="3907057" w="4623736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366315">
            <a:off x="16272866" y="2044607"/>
            <a:ext cx="3659690" cy="4299195"/>
          </a:xfrm>
          <a:custGeom>
            <a:avLst/>
            <a:gdLst/>
            <a:ahLst/>
            <a:cxnLst/>
            <a:rect r="r" b="b" t="t" l="l"/>
            <a:pathLst>
              <a:path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24977" y="-3611469"/>
            <a:ext cx="4567505" cy="4720935"/>
          </a:xfrm>
          <a:custGeom>
            <a:avLst/>
            <a:gdLst/>
            <a:ahLst/>
            <a:cxnLst/>
            <a:rect r="r" b="b" t="t" l="l"/>
            <a:pathLst>
              <a:path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924524" y="8931997"/>
            <a:ext cx="5331561" cy="3445521"/>
          </a:xfrm>
          <a:custGeom>
            <a:avLst/>
            <a:gdLst/>
            <a:ahLst/>
            <a:cxnLst/>
            <a:rect r="r" b="b" t="t" l="l"/>
            <a:pathLst>
              <a:path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513261" y="7125624"/>
            <a:ext cx="3869837" cy="4265352"/>
          </a:xfrm>
          <a:custGeom>
            <a:avLst/>
            <a:gdLst/>
            <a:ahLst/>
            <a:cxnLst/>
            <a:rect r="r" b="b" t="t" l="l"/>
            <a:pathLst>
              <a:path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144000" y="-1365351"/>
            <a:ext cx="6660247" cy="2730701"/>
          </a:xfrm>
          <a:custGeom>
            <a:avLst/>
            <a:gdLst/>
            <a:ahLst/>
            <a:cxnLst/>
            <a:rect r="r" b="b" t="t" l="l"/>
            <a:pathLst>
              <a:path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2611628">
            <a:off x="1608356" y="-1969747"/>
            <a:ext cx="4007991" cy="3041063"/>
          </a:xfrm>
          <a:custGeom>
            <a:avLst/>
            <a:gdLst/>
            <a:ahLst/>
            <a:cxnLst/>
            <a:rect r="r" b="b" t="t" l="l"/>
            <a:pathLst>
              <a:path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2699038" y="2922639"/>
            <a:ext cx="12814222" cy="249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9999" spc="-599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KOPERASI KAKITANGAN KADA (KKK) ONLINE SYSTEM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4142913">
            <a:off x="14790215" y="1708593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28345" y="6942188"/>
            <a:ext cx="10355609" cy="381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55"/>
              </a:lnSpc>
              <a:spcBef>
                <a:spcPct val="0"/>
              </a:spcBef>
            </a:pPr>
            <a:r>
              <a:rPr lang="en-US" b="true" sz="2841" spc="179" u="sng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  <a:hlinkClick r:id="rId27" tooltip="https://kkksystem.xyz"/>
              </a:rPr>
              <a:t>HTTPS://KKKSYSTEM.XYZ/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7615114">
            <a:off x="1046375" y="5336329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2144893" y="836804"/>
            <a:ext cx="1467459" cy="1581362"/>
          </a:xfrm>
          <a:custGeom>
            <a:avLst/>
            <a:gdLst/>
            <a:ahLst/>
            <a:cxnLst/>
            <a:rect r="r" b="b" t="t" l="l"/>
            <a:pathLst>
              <a:path h="1581362" w="1467459">
                <a:moveTo>
                  <a:pt x="1467458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8" y="1581362"/>
                </a:lnTo>
                <a:lnTo>
                  <a:pt x="1467458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026394" y="6430583"/>
            <a:ext cx="1140143" cy="1228640"/>
          </a:xfrm>
          <a:custGeom>
            <a:avLst/>
            <a:gdLst/>
            <a:ahLst/>
            <a:cxnLst/>
            <a:rect r="r" b="b" t="t" l="l"/>
            <a:pathLst>
              <a:path h="1228640" w="1140143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2970"/>
            <a:ext cx="18288000" cy="8481060"/>
          </a:xfrm>
          <a:custGeom>
            <a:avLst/>
            <a:gdLst/>
            <a:ahLst/>
            <a:cxnLst/>
            <a:rect r="r" b="b" t="t" l="l"/>
            <a:pathLst>
              <a:path h="8481060" w="18288000">
                <a:moveTo>
                  <a:pt x="0" y="0"/>
                </a:moveTo>
                <a:lnTo>
                  <a:pt x="18288000" y="0"/>
                </a:lnTo>
                <a:lnTo>
                  <a:pt x="18288000" y="8481060"/>
                </a:lnTo>
                <a:lnTo>
                  <a:pt x="0" y="848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6286" y="771525"/>
            <a:ext cx="5295428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FUNGSI AHLI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61464" y="2612836"/>
            <a:ext cx="9818021" cy="700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memohon kehentian ahli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log masuk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kemaskini butiran peribadi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kemaskini maklumat pewaris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kemaskini amaun potongan gaji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melihat maklumat kewangan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memohan pinjaman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lihat status pinjaman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menghantar maklum balas</a:t>
            </a:r>
          </a:p>
          <a:p>
            <a:pPr algn="l">
              <a:lnSpc>
                <a:spcPts val="552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8069580"/>
          </a:xfrm>
          <a:custGeom>
            <a:avLst/>
            <a:gdLst/>
            <a:ahLst/>
            <a:cxnLst/>
            <a:rect r="r" b="b" t="t" l="l"/>
            <a:pathLst>
              <a:path h="8069580" w="18288000">
                <a:moveTo>
                  <a:pt x="0" y="0"/>
                </a:moveTo>
                <a:lnTo>
                  <a:pt x="18288000" y="0"/>
                </a:lnTo>
                <a:lnTo>
                  <a:pt x="18288000" y="8069580"/>
                </a:lnTo>
                <a:lnTo>
                  <a:pt x="0" y="8069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069580"/>
            <a:ext cx="18288000" cy="5943600"/>
          </a:xfrm>
          <a:custGeom>
            <a:avLst/>
            <a:gdLst/>
            <a:ahLst/>
            <a:cxnLst/>
            <a:rect r="r" b="b" t="t" l="l"/>
            <a:pathLst>
              <a:path h="5943600" w="18288000">
                <a:moveTo>
                  <a:pt x="0" y="0"/>
                </a:moveTo>
                <a:lnTo>
                  <a:pt x="18288000" y="0"/>
                </a:lnTo>
                <a:lnTo>
                  <a:pt x="18288000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419883" y="9144000"/>
            <a:ext cx="275381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1003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7250"/>
            <a:ext cx="18288000" cy="8572500"/>
          </a:xfrm>
          <a:custGeom>
            <a:avLst/>
            <a:gdLst/>
            <a:ahLst/>
            <a:cxnLst/>
            <a:rect r="r" b="b" t="t" l="l"/>
            <a:pathLst>
              <a:path h="8572500" w="18288000">
                <a:moveTo>
                  <a:pt x="0" y="0"/>
                </a:moveTo>
                <a:lnTo>
                  <a:pt x="18288000" y="0"/>
                </a:lnTo>
                <a:lnTo>
                  <a:pt x="18288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19883" y="9144000"/>
            <a:ext cx="275381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1003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8549640"/>
          </a:xfrm>
          <a:custGeom>
            <a:avLst/>
            <a:gdLst/>
            <a:ahLst/>
            <a:cxnLst/>
            <a:rect r="r" b="b" t="t" l="l"/>
            <a:pathLst>
              <a:path h="8549640" w="18288000">
                <a:moveTo>
                  <a:pt x="0" y="0"/>
                </a:moveTo>
                <a:lnTo>
                  <a:pt x="18288000" y="0"/>
                </a:lnTo>
                <a:lnTo>
                  <a:pt x="18288000" y="8549640"/>
                </a:lnTo>
                <a:lnTo>
                  <a:pt x="0" y="8549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7620" y="0"/>
            <a:ext cx="1040760" cy="736723"/>
            <a:chOff x="0" y="0"/>
            <a:chExt cx="274110" cy="1940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4110" cy="194034"/>
            </a:xfrm>
            <a:custGeom>
              <a:avLst/>
              <a:gdLst/>
              <a:ahLst/>
              <a:cxnLst/>
              <a:rect r="r" b="b" t="t" l="l"/>
              <a:pathLst>
                <a:path h="194034" w="274110">
                  <a:moveTo>
                    <a:pt x="0" y="0"/>
                  </a:moveTo>
                  <a:lnTo>
                    <a:pt x="274110" y="0"/>
                  </a:lnTo>
                  <a:lnTo>
                    <a:pt x="274110" y="194034"/>
                  </a:lnTo>
                  <a:lnTo>
                    <a:pt x="0" y="1940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4110" cy="232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4274820"/>
            <a:ext cx="18288000" cy="7132320"/>
          </a:xfrm>
          <a:custGeom>
            <a:avLst/>
            <a:gdLst/>
            <a:ahLst/>
            <a:cxnLst/>
            <a:rect r="r" b="b" t="t" l="l"/>
            <a:pathLst>
              <a:path h="7132320" w="18288000">
                <a:moveTo>
                  <a:pt x="0" y="0"/>
                </a:moveTo>
                <a:lnTo>
                  <a:pt x="18288000" y="0"/>
                </a:lnTo>
                <a:lnTo>
                  <a:pt x="18288000" y="7132320"/>
                </a:lnTo>
                <a:lnTo>
                  <a:pt x="0" y="7132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270051"/>
            <a:ext cx="18288000" cy="3771900"/>
          </a:xfrm>
          <a:custGeom>
            <a:avLst/>
            <a:gdLst/>
            <a:ahLst/>
            <a:cxnLst/>
            <a:rect r="r" b="b" t="t" l="l"/>
            <a:pathLst>
              <a:path h="3771900" w="18288000">
                <a:moveTo>
                  <a:pt x="0" y="0"/>
                </a:moveTo>
                <a:lnTo>
                  <a:pt x="18288000" y="0"/>
                </a:lnTo>
                <a:lnTo>
                  <a:pt x="182880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19883" y="9144000"/>
            <a:ext cx="275381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1003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8732520"/>
          </a:xfrm>
          <a:custGeom>
            <a:avLst/>
            <a:gdLst/>
            <a:ahLst/>
            <a:cxnLst/>
            <a:rect r="r" b="b" t="t" l="l"/>
            <a:pathLst>
              <a:path h="8732520" w="18288000">
                <a:moveTo>
                  <a:pt x="0" y="0"/>
                </a:moveTo>
                <a:lnTo>
                  <a:pt x="18288000" y="0"/>
                </a:lnTo>
                <a:lnTo>
                  <a:pt x="18288000" y="8732520"/>
                </a:lnTo>
                <a:lnTo>
                  <a:pt x="0" y="8732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732520"/>
            <a:ext cx="18288000" cy="1920240"/>
          </a:xfrm>
          <a:custGeom>
            <a:avLst/>
            <a:gdLst/>
            <a:ahLst/>
            <a:cxnLst/>
            <a:rect r="r" b="b" t="t" l="l"/>
            <a:pathLst>
              <a:path h="1920240" w="18288000">
                <a:moveTo>
                  <a:pt x="0" y="0"/>
                </a:moveTo>
                <a:lnTo>
                  <a:pt x="18288000" y="0"/>
                </a:lnTo>
                <a:lnTo>
                  <a:pt x="1828800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419883" y="9144000"/>
            <a:ext cx="275381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1003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68680"/>
            <a:ext cx="18288000" cy="8641080"/>
          </a:xfrm>
          <a:custGeom>
            <a:avLst/>
            <a:gdLst/>
            <a:ahLst/>
            <a:cxnLst/>
            <a:rect r="r" b="b" t="t" l="l"/>
            <a:pathLst>
              <a:path h="8641080" w="18288000">
                <a:moveTo>
                  <a:pt x="0" y="0"/>
                </a:moveTo>
                <a:lnTo>
                  <a:pt x="18288000" y="0"/>
                </a:lnTo>
                <a:lnTo>
                  <a:pt x="18288000" y="8641080"/>
                </a:lnTo>
                <a:lnTo>
                  <a:pt x="0" y="8641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89977" y="868680"/>
            <a:ext cx="1242214" cy="736723"/>
            <a:chOff x="0" y="0"/>
            <a:chExt cx="327167" cy="1940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167" cy="194034"/>
            </a:xfrm>
            <a:custGeom>
              <a:avLst/>
              <a:gdLst/>
              <a:ahLst/>
              <a:cxnLst/>
              <a:rect r="r" b="b" t="t" l="l"/>
              <a:pathLst>
                <a:path h="194034" w="327167">
                  <a:moveTo>
                    <a:pt x="0" y="0"/>
                  </a:moveTo>
                  <a:lnTo>
                    <a:pt x="327167" y="0"/>
                  </a:lnTo>
                  <a:lnTo>
                    <a:pt x="327167" y="194034"/>
                  </a:lnTo>
                  <a:lnTo>
                    <a:pt x="0" y="1940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7167" cy="232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419883" y="9144000"/>
            <a:ext cx="275381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1003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92893"/>
            <a:ext cx="18288000" cy="8549640"/>
          </a:xfrm>
          <a:custGeom>
            <a:avLst/>
            <a:gdLst/>
            <a:ahLst/>
            <a:cxnLst/>
            <a:rect r="r" b="b" t="t" l="l"/>
            <a:pathLst>
              <a:path h="8549640" w="18288000">
                <a:moveTo>
                  <a:pt x="0" y="0"/>
                </a:moveTo>
                <a:lnTo>
                  <a:pt x="18288000" y="0"/>
                </a:lnTo>
                <a:lnTo>
                  <a:pt x="18288000" y="8549640"/>
                </a:lnTo>
                <a:lnTo>
                  <a:pt x="0" y="8549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19883" y="9144000"/>
            <a:ext cx="275381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1003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31952" y="0"/>
            <a:ext cx="9659155" cy="5143500"/>
          </a:xfrm>
          <a:custGeom>
            <a:avLst/>
            <a:gdLst/>
            <a:ahLst/>
            <a:cxnLst/>
            <a:rect r="r" b="b" t="t" l="l"/>
            <a:pathLst>
              <a:path h="5143500" w="9659155">
                <a:moveTo>
                  <a:pt x="0" y="0"/>
                </a:moveTo>
                <a:lnTo>
                  <a:pt x="9659155" y="0"/>
                </a:lnTo>
                <a:lnTo>
                  <a:pt x="965915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89848" y="5143500"/>
            <a:ext cx="11301259" cy="5113820"/>
          </a:xfrm>
          <a:custGeom>
            <a:avLst/>
            <a:gdLst/>
            <a:ahLst/>
            <a:cxnLst/>
            <a:rect r="r" b="b" t="t" l="l"/>
            <a:pathLst>
              <a:path h="5113820" w="11301259">
                <a:moveTo>
                  <a:pt x="0" y="0"/>
                </a:moveTo>
                <a:lnTo>
                  <a:pt x="11301259" y="0"/>
                </a:lnTo>
                <a:lnTo>
                  <a:pt x="11301259" y="5113820"/>
                </a:lnTo>
                <a:lnTo>
                  <a:pt x="0" y="511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1301259" cy="5297465"/>
          </a:xfrm>
          <a:custGeom>
            <a:avLst/>
            <a:gdLst/>
            <a:ahLst/>
            <a:cxnLst/>
            <a:rect r="r" b="b" t="t" l="l"/>
            <a:pathLst>
              <a:path h="5297465" w="11301259">
                <a:moveTo>
                  <a:pt x="0" y="0"/>
                </a:moveTo>
                <a:lnTo>
                  <a:pt x="11301259" y="0"/>
                </a:lnTo>
                <a:lnTo>
                  <a:pt x="11301259" y="5297465"/>
                </a:lnTo>
                <a:lnTo>
                  <a:pt x="0" y="5297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565400"/>
            <a:ext cx="11301259" cy="5156199"/>
          </a:xfrm>
          <a:custGeom>
            <a:avLst/>
            <a:gdLst/>
            <a:ahLst/>
            <a:cxnLst/>
            <a:rect r="r" b="b" t="t" l="l"/>
            <a:pathLst>
              <a:path h="5156199" w="11301259">
                <a:moveTo>
                  <a:pt x="0" y="0"/>
                </a:moveTo>
                <a:lnTo>
                  <a:pt x="11301259" y="0"/>
                </a:lnTo>
                <a:lnTo>
                  <a:pt x="11301259" y="5156200"/>
                </a:lnTo>
                <a:lnTo>
                  <a:pt x="0" y="5156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6234124"/>
            <a:ext cx="11301259" cy="5311592"/>
          </a:xfrm>
          <a:custGeom>
            <a:avLst/>
            <a:gdLst/>
            <a:ahLst/>
            <a:cxnLst/>
            <a:rect r="r" b="b" t="t" l="l"/>
            <a:pathLst>
              <a:path h="5311592" w="11301259">
                <a:moveTo>
                  <a:pt x="0" y="0"/>
                </a:moveTo>
                <a:lnTo>
                  <a:pt x="11301259" y="0"/>
                </a:lnTo>
                <a:lnTo>
                  <a:pt x="11301259" y="5311592"/>
                </a:lnTo>
                <a:lnTo>
                  <a:pt x="0" y="53115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19883" y="9144000"/>
            <a:ext cx="275381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1003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93573" y="0"/>
            <a:ext cx="1562274" cy="736723"/>
            <a:chOff x="0" y="0"/>
            <a:chExt cx="411463" cy="1940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1463" cy="194034"/>
            </a:xfrm>
            <a:custGeom>
              <a:avLst/>
              <a:gdLst/>
              <a:ahLst/>
              <a:cxnLst/>
              <a:rect r="r" b="b" t="t" l="l"/>
              <a:pathLst>
                <a:path h="194034" w="411463">
                  <a:moveTo>
                    <a:pt x="0" y="0"/>
                  </a:moveTo>
                  <a:lnTo>
                    <a:pt x="411463" y="0"/>
                  </a:lnTo>
                  <a:lnTo>
                    <a:pt x="411463" y="194034"/>
                  </a:lnTo>
                  <a:lnTo>
                    <a:pt x="0" y="1940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1463" cy="232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8458200"/>
          </a:xfrm>
          <a:custGeom>
            <a:avLst/>
            <a:gdLst/>
            <a:ahLst/>
            <a:cxnLst/>
            <a:rect r="r" b="b" t="t" l="l"/>
            <a:pathLst>
              <a:path h="8458200" w="18288000">
                <a:moveTo>
                  <a:pt x="0" y="0"/>
                </a:moveTo>
                <a:lnTo>
                  <a:pt x="18288000" y="0"/>
                </a:lnTo>
                <a:lnTo>
                  <a:pt x="18288000" y="8458200"/>
                </a:lnTo>
                <a:lnTo>
                  <a:pt x="0" y="8458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93573" y="0"/>
            <a:ext cx="1562274" cy="736723"/>
            <a:chOff x="0" y="0"/>
            <a:chExt cx="411463" cy="1940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1463" cy="194034"/>
            </a:xfrm>
            <a:custGeom>
              <a:avLst/>
              <a:gdLst/>
              <a:ahLst/>
              <a:cxnLst/>
              <a:rect r="r" b="b" t="t" l="l"/>
              <a:pathLst>
                <a:path h="194034" w="411463">
                  <a:moveTo>
                    <a:pt x="0" y="0"/>
                  </a:moveTo>
                  <a:lnTo>
                    <a:pt x="411463" y="0"/>
                  </a:lnTo>
                  <a:lnTo>
                    <a:pt x="411463" y="194034"/>
                  </a:lnTo>
                  <a:lnTo>
                    <a:pt x="0" y="1940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11463" cy="232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8458200"/>
            <a:ext cx="18288000" cy="4297680"/>
          </a:xfrm>
          <a:custGeom>
            <a:avLst/>
            <a:gdLst/>
            <a:ahLst/>
            <a:cxnLst/>
            <a:rect r="r" b="b" t="t" l="l"/>
            <a:pathLst>
              <a:path h="4297680" w="18288000">
                <a:moveTo>
                  <a:pt x="0" y="0"/>
                </a:moveTo>
                <a:lnTo>
                  <a:pt x="18288000" y="0"/>
                </a:lnTo>
                <a:lnTo>
                  <a:pt x="18288000" y="4297680"/>
                </a:lnTo>
                <a:lnTo>
                  <a:pt x="0" y="4297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419883" y="9144000"/>
            <a:ext cx="275381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1003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978903"/>
            <a:ext cx="2793161" cy="27931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976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382940" y="2978903"/>
            <a:ext cx="2793161" cy="27931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87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39042" y="2978903"/>
            <a:ext cx="2793161" cy="27931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728" r="0" b="-21915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095143" y="2978903"/>
            <a:ext cx="2793161" cy="27931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450279" y="3014825"/>
            <a:ext cx="2793161" cy="27931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7114" t="-11885" r="-6942" b="-40189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990600"/>
            <a:ext cx="5753122" cy="132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6"/>
              </a:lnSpc>
            </a:pPr>
            <a:r>
              <a:rPr lang="en-US" sz="8423" spc="-505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MEET OUR 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319" y="6177831"/>
            <a:ext cx="2755922" cy="109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232" spc="193" b="true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Chua Jia Lin</a:t>
            </a:r>
          </a:p>
          <a:p>
            <a:pPr algn="l" marL="0" indent="0" lvl="0">
              <a:lnSpc>
                <a:spcPts val="4363"/>
              </a:lnSpc>
              <a:spcBef>
                <a:spcPct val="0"/>
              </a:spcBef>
            </a:pPr>
            <a:r>
              <a:rPr lang="en-US" b="true" sz="3232" spc="193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A23CS0069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01560" y="6177831"/>
            <a:ext cx="3033952" cy="109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232" spc="193" b="true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Lam Yoke Yu</a:t>
            </a:r>
          </a:p>
          <a:p>
            <a:pPr algn="l" marL="0" indent="0" lvl="0">
              <a:lnSpc>
                <a:spcPts val="4363"/>
              </a:lnSpc>
              <a:spcBef>
                <a:spcPct val="0"/>
              </a:spcBef>
            </a:pPr>
            <a:r>
              <a:rPr lang="en-US" b="true" sz="3232" spc="193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A23CS0233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7661" y="6177831"/>
            <a:ext cx="2755922" cy="109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232" spc="193" b="true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Goe Jie Ying</a:t>
            </a:r>
          </a:p>
          <a:p>
            <a:pPr algn="l" marL="0" indent="0" lvl="0">
              <a:lnSpc>
                <a:spcPts val="4363"/>
              </a:lnSpc>
              <a:spcBef>
                <a:spcPct val="0"/>
              </a:spcBef>
            </a:pPr>
            <a:r>
              <a:rPr lang="en-US" b="true" sz="3232" spc="193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A23CS0224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13763" y="6177831"/>
            <a:ext cx="2755922" cy="109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232" spc="193" b="true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Tan Yi Ya</a:t>
            </a:r>
          </a:p>
          <a:p>
            <a:pPr algn="l" marL="0" indent="0" lvl="0">
              <a:lnSpc>
                <a:spcPts val="4363"/>
              </a:lnSpc>
              <a:spcBef>
                <a:spcPct val="0"/>
              </a:spcBef>
            </a:pPr>
            <a:r>
              <a:rPr lang="en-US" b="true" sz="3232" spc="193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A23CS0187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03378" y="6213754"/>
            <a:ext cx="2755922" cy="109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232" spc="193" b="true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Teh Ru Qian</a:t>
            </a:r>
          </a:p>
          <a:p>
            <a:pPr algn="l" marL="0" indent="0" lvl="0">
              <a:lnSpc>
                <a:spcPts val="4363"/>
              </a:lnSpc>
              <a:spcBef>
                <a:spcPct val="0"/>
              </a:spcBef>
            </a:pPr>
            <a:r>
              <a:rPr lang="en-US" b="true" sz="3232" spc="193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A23CS0191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59774" y="7691275"/>
            <a:ext cx="5753122" cy="132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6"/>
              </a:lnSpc>
            </a:pPr>
            <a:r>
              <a:rPr lang="en-US" sz="8423" spc="-505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TECH HI-FIVE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34390"/>
            <a:ext cx="18288000" cy="8618220"/>
          </a:xfrm>
          <a:custGeom>
            <a:avLst/>
            <a:gdLst/>
            <a:ahLst/>
            <a:cxnLst/>
            <a:rect r="r" b="b" t="t" l="l"/>
            <a:pathLst>
              <a:path h="8618220" w="18288000">
                <a:moveTo>
                  <a:pt x="0" y="0"/>
                </a:moveTo>
                <a:lnTo>
                  <a:pt x="18288000" y="0"/>
                </a:lnTo>
                <a:lnTo>
                  <a:pt x="18288000" y="8618220"/>
                </a:lnTo>
                <a:lnTo>
                  <a:pt x="0" y="8618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82524" y="834390"/>
            <a:ext cx="2753987" cy="736723"/>
            <a:chOff x="0" y="0"/>
            <a:chExt cx="725330" cy="1940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5330" cy="194034"/>
            </a:xfrm>
            <a:custGeom>
              <a:avLst/>
              <a:gdLst/>
              <a:ahLst/>
              <a:cxnLst/>
              <a:rect r="r" b="b" t="t" l="l"/>
              <a:pathLst>
                <a:path h="194034" w="725330">
                  <a:moveTo>
                    <a:pt x="0" y="0"/>
                  </a:moveTo>
                  <a:lnTo>
                    <a:pt x="725330" y="0"/>
                  </a:lnTo>
                  <a:lnTo>
                    <a:pt x="725330" y="194034"/>
                  </a:lnTo>
                  <a:lnTo>
                    <a:pt x="0" y="1940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5330" cy="232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419883" y="9144000"/>
            <a:ext cx="275381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1003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5596" y="1497671"/>
            <a:ext cx="7856808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FUNGSI PENGURUS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34989" y="3226678"/>
            <a:ext cx="9818021" cy="5602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meluluskan keanggotaan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menguruskan keanggotaan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meluluskan permohonan pinjaman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menjana laporan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mengurus sistem</a:t>
            </a:r>
          </a:p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mengurus maklum balas</a:t>
            </a:r>
          </a:p>
          <a:p>
            <a:pPr algn="l">
              <a:lnSpc>
                <a:spcPts val="5525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2013" y="-909475"/>
            <a:ext cx="16863974" cy="7883908"/>
          </a:xfrm>
          <a:custGeom>
            <a:avLst/>
            <a:gdLst/>
            <a:ahLst/>
            <a:cxnLst/>
            <a:rect r="r" b="b" t="t" l="l"/>
            <a:pathLst>
              <a:path h="7883908" w="16863974">
                <a:moveTo>
                  <a:pt x="0" y="0"/>
                </a:moveTo>
                <a:lnTo>
                  <a:pt x="16863974" y="0"/>
                </a:lnTo>
                <a:lnTo>
                  <a:pt x="16863974" y="7883908"/>
                </a:lnTo>
                <a:lnTo>
                  <a:pt x="0" y="7883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013" y="2528338"/>
            <a:ext cx="16863974" cy="6951098"/>
          </a:xfrm>
          <a:custGeom>
            <a:avLst/>
            <a:gdLst/>
            <a:ahLst/>
            <a:cxnLst/>
            <a:rect r="r" b="b" t="t" l="l"/>
            <a:pathLst>
              <a:path h="6951098" w="16863974">
                <a:moveTo>
                  <a:pt x="0" y="0"/>
                </a:moveTo>
                <a:lnTo>
                  <a:pt x="16863974" y="0"/>
                </a:lnTo>
                <a:lnTo>
                  <a:pt x="16863974" y="6951098"/>
                </a:lnTo>
                <a:lnTo>
                  <a:pt x="0" y="6951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9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2327" y="5798019"/>
            <a:ext cx="16743660" cy="4488981"/>
          </a:xfrm>
          <a:custGeom>
            <a:avLst/>
            <a:gdLst/>
            <a:ahLst/>
            <a:cxnLst/>
            <a:rect r="r" b="b" t="t" l="l"/>
            <a:pathLst>
              <a:path h="4488981" w="16743660">
                <a:moveTo>
                  <a:pt x="0" y="0"/>
                </a:moveTo>
                <a:lnTo>
                  <a:pt x="16743660" y="0"/>
                </a:lnTo>
                <a:lnTo>
                  <a:pt x="16743660" y="4488981"/>
                </a:lnTo>
                <a:lnTo>
                  <a:pt x="0" y="4488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8" t="-17868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2013" y="0"/>
            <a:ext cx="1497307" cy="481870"/>
            <a:chOff x="0" y="0"/>
            <a:chExt cx="394353" cy="1269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4353" cy="126912"/>
            </a:xfrm>
            <a:custGeom>
              <a:avLst/>
              <a:gdLst/>
              <a:ahLst/>
              <a:cxnLst/>
              <a:rect r="r" b="b" t="t" l="l"/>
              <a:pathLst>
                <a:path h="126912" w="394353">
                  <a:moveTo>
                    <a:pt x="0" y="0"/>
                  </a:moveTo>
                  <a:lnTo>
                    <a:pt x="394353" y="0"/>
                  </a:lnTo>
                  <a:lnTo>
                    <a:pt x="394353" y="126912"/>
                  </a:lnTo>
                  <a:lnTo>
                    <a:pt x="0" y="126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4353" cy="16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1540"/>
            <a:ext cx="18288000" cy="8503920"/>
          </a:xfrm>
          <a:custGeom>
            <a:avLst/>
            <a:gdLst/>
            <a:ahLst/>
            <a:cxnLst/>
            <a:rect r="r" b="b" t="t" l="l"/>
            <a:pathLst>
              <a:path h="8503920" w="18288000">
                <a:moveTo>
                  <a:pt x="0" y="0"/>
                </a:moveTo>
                <a:lnTo>
                  <a:pt x="18288000" y="0"/>
                </a:lnTo>
                <a:lnTo>
                  <a:pt x="18288000" y="8503920"/>
                </a:lnTo>
                <a:lnTo>
                  <a:pt x="0" y="850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7749540"/>
          </a:xfrm>
          <a:custGeom>
            <a:avLst/>
            <a:gdLst/>
            <a:ahLst/>
            <a:cxnLst/>
            <a:rect r="r" b="b" t="t" l="l"/>
            <a:pathLst>
              <a:path h="7749540" w="18288000">
                <a:moveTo>
                  <a:pt x="0" y="0"/>
                </a:moveTo>
                <a:lnTo>
                  <a:pt x="18288000" y="0"/>
                </a:lnTo>
                <a:lnTo>
                  <a:pt x="18288000" y="7749540"/>
                </a:lnTo>
                <a:lnTo>
                  <a:pt x="0" y="774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1620" y="0"/>
            <a:ext cx="1909906" cy="729429"/>
            <a:chOff x="0" y="0"/>
            <a:chExt cx="503020" cy="1921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3020" cy="192113"/>
            </a:xfrm>
            <a:custGeom>
              <a:avLst/>
              <a:gdLst/>
              <a:ahLst/>
              <a:cxnLst/>
              <a:rect r="r" b="b" t="t" l="l"/>
              <a:pathLst>
                <a:path h="192113" w="503020">
                  <a:moveTo>
                    <a:pt x="0" y="0"/>
                  </a:moveTo>
                  <a:lnTo>
                    <a:pt x="503020" y="0"/>
                  </a:lnTo>
                  <a:lnTo>
                    <a:pt x="503020" y="192113"/>
                  </a:lnTo>
                  <a:lnTo>
                    <a:pt x="0" y="192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3020" cy="230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4115345"/>
            <a:ext cx="18288000" cy="7772400"/>
          </a:xfrm>
          <a:custGeom>
            <a:avLst/>
            <a:gdLst/>
            <a:ahLst/>
            <a:cxnLst/>
            <a:rect r="r" b="b" t="t" l="l"/>
            <a:pathLst>
              <a:path h="7772400" w="18288000">
                <a:moveTo>
                  <a:pt x="0" y="0"/>
                </a:moveTo>
                <a:lnTo>
                  <a:pt x="18288000" y="0"/>
                </a:lnTo>
                <a:lnTo>
                  <a:pt x="18288000" y="7772400"/>
                </a:lnTo>
                <a:lnTo>
                  <a:pt x="0" y="777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7200900"/>
          </a:xfrm>
          <a:custGeom>
            <a:avLst/>
            <a:gdLst/>
            <a:ahLst/>
            <a:cxnLst/>
            <a:rect r="r" b="b" t="t" l="l"/>
            <a:pathLst>
              <a:path h="7200900" w="18288000">
                <a:moveTo>
                  <a:pt x="0" y="0"/>
                </a:moveTo>
                <a:lnTo>
                  <a:pt x="18288000" y="0"/>
                </a:lnTo>
                <a:lnTo>
                  <a:pt x="182880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600700"/>
            <a:ext cx="18288000" cy="4686300"/>
          </a:xfrm>
          <a:custGeom>
            <a:avLst/>
            <a:gdLst/>
            <a:ahLst/>
            <a:cxnLst/>
            <a:rect r="r" b="b" t="t" l="l"/>
            <a:pathLst>
              <a:path h="4686300" w="18288000">
                <a:moveTo>
                  <a:pt x="0" y="0"/>
                </a:moveTo>
                <a:lnTo>
                  <a:pt x="18288000" y="0"/>
                </a:lnTo>
                <a:lnTo>
                  <a:pt x="18288000" y="4686300"/>
                </a:lnTo>
                <a:lnTo>
                  <a:pt x="0" y="468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36470" y="787765"/>
            <a:ext cx="1989223" cy="708908"/>
            <a:chOff x="0" y="0"/>
            <a:chExt cx="523911" cy="1867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3911" cy="186708"/>
            </a:xfrm>
            <a:custGeom>
              <a:avLst/>
              <a:gdLst/>
              <a:ahLst/>
              <a:cxnLst/>
              <a:rect r="r" b="b" t="t" l="l"/>
              <a:pathLst>
                <a:path h="186708" w="523911">
                  <a:moveTo>
                    <a:pt x="0" y="0"/>
                  </a:moveTo>
                  <a:lnTo>
                    <a:pt x="523911" y="0"/>
                  </a:lnTo>
                  <a:lnTo>
                    <a:pt x="523911" y="186708"/>
                  </a:lnTo>
                  <a:lnTo>
                    <a:pt x="0" y="186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3911" cy="224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8503920"/>
          </a:xfrm>
          <a:custGeom>
            <a:avLst/>
            <a:gdLst/>
            <a:ahLst/>
            <a:cxnLst/>
            <a:rect r="r" b="b" t="t" l="l"/>
            <a:pathLst>
              <a:path h="8503920" w="18288000">
                <a:moveTo>
                  <a:pt x="0" y="0"/>
                </a:moveTo>
                <a:lnTo>
                  <a:pt x="18288000" y="0"/>
                </a:lnTo>
                <a:lnTo>
                  <a:pt x="18288000" y="8503920"/>
                </a:lnTo>
                <a:lnTo>
                  <a:pt x="0" y="850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80060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441426" y="787765"/>
            <a:ext cx="1250555" cy="708908"/>
            <a:chOff x="0" y="0"/>
            <a:chExt cx="329364" cy="1867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9364" cy="186708"/>
            </a:xfrm>
            <a:custGeom>
              <a:avLst/>
              <a:gdLst/>
              <a:ahLst/>
              <a:cxnLst/>
              <a:rect r="r" b="b" t="t" l="l"/>
              <a:pathLst>
                <a:path h="186708" w="329364">
                  <a:moveTo>
                    <a:pt x="0" y="0"/>
                  </a:moveTo>
                  <a:lnTo>
                    <a:pt x="329364" y="0"/>
                  </a:lnTo>
                  <a:lnTo>
                    <a:pt x="329364" y="186708"/>
                  </a:lnTo>
                  <a:lnTo>
                    <a:pt x="0" y="186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9364" cy="224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85800"/>
            <a:ext cx="18288000" cy="8915400"/>
          </a:xfrm>
          <a:custGeom>
            <a:avLst/>
            <a:gdLst/>
            <a:ahLst/>
            <a:cxnLst/>
            <a:rect r="r" b="b" t="t" l="l"/>
            <a:pathLst>
              <a:path h="8915400" w="18288000">
                <a:moveTo>
                  <a:pt x="0" y="0"/>
                </a:moveTo>
                <a:lnTo>
                  <a:pt x="18288000" y="0"/>
                </a:lnTo>
                <a:lnTo>
                  <a:pt x="18288000" y="8915400"/>
                </a:lnTo>
                <a:lnTo>
                  <a:pt x="0" y="8915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8503920"/>
          </a:xfrm>
          <a:custGeom>
            <a:avLst/>
            <a:gdLst/>
            <a:ahLst/>
            <a:cxnLst/>
            <a:rect r="r" b="b" t="t" l="l"/>
            <a:pathLst>
              <a:path h="8503920" w="18288000">
                <a:moveTo>
                  <a:pt x="0" y="0"/>
                </a:moveTo>
                <a:lnTo>
                  <a:pt x="18288000" y="0"/>
                </a:lnTo>
                <a:lnTo>
                  <a:pt x="18288000" y="8503920"/>
                </a:lnTo>
                <a:lnTo>
                  <a:pt x="0" y="850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80060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441426" y="787765"/>
            <a:ext cx="1250555" cy="708908"/>
            <a:chOff x="0" y="0"/>
            <a:chExt cx="329364" cy="1867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9364" cy="186708"/>
            </a:xfrm>
            <a:custGeom>
              <a:avLst/>
              <a:gdLst/>
              <a:ahLst/>
              <a:cxnLst/>
              <a:rect r="r" b="b" t="t" l="l"/>
              <a:pathLst>
                <a:path h="186708" w="329364">
                  <a:moveTo>
                    <a:pt x="0" y="0"/>
                  </a:moveTo>
                  <a:lnTo>
                    <a:pt x="329364" y="0"/>
                  </a:lnTo>
                  <a:lnTo>
                    <a:pt x="329364" y="186708"/>
                  </a:lnTo>
                  <a:lnTo>
                    <a:pt x="0" y="186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9364" cy="224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1505" y="-1247604"/>
            <a:ext cx="17064990" cy="8020545"/>
          </a:xfrm>
          <a:custGeom>
            <a:avLst/>
            <a:gdLst/>
            <a:ahLst/>
            <a:cxnLst/>
            <a:rect r="r" b="b" t="t" l="l"/>
            <a:pathLst>
              <a:path h="8020545" w="17064990">
                <a:moveTo>
                  <a:pt x="0" y="0"/>
                </a:moveTo>
                <a:lnTo>
                  <a:pt x="17064990" y="0"/>
                </a:lnTo>
                <a:lnTo>
                  <a:pt x="17064990" y="8020546"/>
                </a:lnTo>
                <a:lnTo>
                  <a:pt x="0" y="8020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1505" y="6772942"/>
            <a:ext cx="17064990" cy="3775629"/>
          </a:xfrm>
          <a:custGeom>
            <a:avLst/>
            <a:gdLst/>
            <a:ahLst/>
            <a:cxnLst/>
            <a:rect r="r" b="b" t="t" l="l"/>
            <a:pathLst>
              <a:path h="3775629" w="17064990">
                <a:moveTo>
                  <a:pt x="0" y="0"/>
                </a:moveTo>
                <a:lnTo>
                  <a:pt x="17064990" y="0"/>
                </a:lnTo>
                <a:lnTo>
                  <a:pt x="17064990" y="3775629"/>
                </a:lnTo>
                <a:lnTo>
                  <a:pt x="0" y="3775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88200" y="903787"/>
            <a:ext cx="8911600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MAKLUMAT SISTEM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34989" y="2361113"/>
            <a:ext cx="9818021" cy="654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0"/>
              </a:lnSpc>
            </a:pPr>
            <a:r>
              <a:rPr lang="en-US" b="true" sz="7792" spc="467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kkksystem.xyz</a:t>
            </a:r>
          </a:p>
          <a:p>
            <a:pPr algn="ctr">
              <a:lnSpc>
                <a:spcPts val="2700"/>
              </a:lnSpc>
            </a:pPr>
          </a:p>
          <a:p>
            <a:pPr algn="ctr">
              <a:lnSpc>
                <a:spcPts val="5525"/>
              </a:lnSpc>
            </a:pPr>
            <a:r>
              <a:rPr lang="en-US" sz="4093" spc="245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Ahli:</a:t>
            </a:r>
          </a:p>
          <a:p>
            <a:pPr algn="ctr">
              <a:lnSpc>
                <a:spcPts val="5525"/>
              </a:lnSpc>
            </a:pPr>
            <a:r>
              <a:rPr lang="en-US" sz="4093" spc="245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No Anggota: </a:t>
            </a:r>
            <a:r>
              <a:rPr lang="en-US" b="true" sz="4093" spc="24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1003</a:t>
            </a:r>
          </a:p>
          <a:p>
            <a:pPr algn="ctr">
              <a:lnSpc>
                <a:spcPts val="5525"/>
              </a:lnSpc>
            </a:pPr>
            <a:r>
              <a:rPr lang="en-US" sz="4093" spc="245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Kata Laluan: </a:t>
            </a:r>
            <a:r>
              <a:rPr lang="en-US" b="true" sz="4093" spc="24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123456</a:t>
            </a:r>
          </a:p>
          <a:p>
            <a:pPr algn="ctr">
              <a:lnSpc>
                <a:spcPts val="5525"/>
              </a:lnSpc>
            </a:pPr>
          </a:p>
          <a:p>
            <a:pPr algn="ctr">
              <a:lnSpc>
                <a:spcPts val="5525"/>
              </a:lnSpc>
            </a:pPr>
            <a:r>
              <a:rPr lang="en-US" sz="4093" spc="245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Pengurus Sistem</a:t>
            </a:r>
          </a:p>
          <a:p>
            <a:pPr algn="ctr">
              <a:lnSpc>
                <a:spcPts val="5525"/>
              </a:lnSpc>
            </a:pPr>
            <a:r>
              <a:rPr lang="en-US" sz="4093" spc="245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No Anggota: </a:t>
            </a:r>
            <a:r>
              <a:rPr lang="en-US" b="true" sz="4093" spc="24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12345678</a:t>
            </a:r>
          </a:p>
          <a:p>
            <a:pPr algn="ctr">
              <a:lnSpc>
                <a:spcPts val="5525"/>
              </a:lnSpc>
            </a:pPr>
            <a:r>
              <a:rPr lang="en-US" sz="4093" spc="245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Kata Laluan:</a:t>
            </a:r>
            <a:r>
              <a:rPr lang="en-US" b="true" sz="4093" spc="24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123456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654202"/>
            <a:ext cx="18288000" cy="8321040"/>
          </a:xfrm>
          <a:custGeom>
            <a:avLst/>
            <a:gdLst/>
            <a:ahLst/>
            <a:cxnLst/>
            <a:rect r="r" b="b" t="t" l="l"/>
            <a:pathLst>
              <a:path h="8321040" w="18288000">
                <a:moveTo>
                  <a:pt x="0" y="0"/>
                </a:moveTo>
                <a:lnTo>
                  <a:pt x="18288000" y="0"/>
                </a:lnTo>
                <a:lnTo>
                  <a:pt x="18288000" y="8321040"/>
                </a:lnTo>
                <a:lnTo>
                  <a:pt x="0" y="8321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666838"/>
            <a:ext cx="18288000" cy="7909560"/>
          </a:xfrm>
          <a:custGeom>
            <a:avLst/>
            <a:gdLst/>
            <a:ahLst/>
            <a:cxnLst/>
            <a:rect r="r" b="b" t="t" l="l"/>
            <a:pathLst>
              <a:path h="7909560" w="18288000">
                <a:moveTo>
                  <a:pt x="0" y="0"/>
                </a:moveTo>
                <a:lnTo>
                  <a:pt x="18288000" y="0"/>
                </a:lnTo>
                <a:lnTo>
                  <a:pt x="18288000" y="7909560"/>
                </a:lnTo>
                <a:lnTo>
                  <a:pt x="0" y="7909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13528" y="0"/>
            <a:ext cx="1023257" cy="585417"/>
            <a:chOff x="0" y="0"/>
            <a:chExt cx="269500" cy="1541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9500" cy="154184"/>
            </a:xfrm>
            <a:custGeom>
              <a:avLst/>
              <a:gdLst/>
              <a:ahLst/>
              <a:cxnLst/>
              <a:rect r="r" b="b" t="t" l="l"/>
              <a:pathLst>
                <a:path h="154184" w="269500">
                  <a:moveTo>
                    <a:pt x="0" y="0"/>
                  </a:moveTo>
                  <a:lnTo>
                    <a:pt x="269500" y="0"/>
                  </a:lnTo>
                  <a:lnTo>
                    <a:pt x="269500" y="154184"/>
                  </a:lnTo>
                  <a:lnTo>
                    <a:pt x="0" y="154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9500" cy="192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68680"/>
            <a:ext cx="18288000" cy="8549640"/>
          </a:xfrm>
          <a:custGeom>
            <a:avLst/>
            <a:gdLst/>
            <a:ahLst/>
            <a:cxnLst/>
            <a:rect r="r" b="b" t="t" l="l"/>
            <a:pathLst>
              <a:path h="8549640" w="18288000">
                <a:moveTo>
                  <a:pt x="0" y="0"/>
                </a:moveTo>
                <a:lnTo>
                  <a:pt x="18288000" y="0"/>
                </a:lnTo>
                <a:lnTo>
                  <a:pt x="18288000" y="8549640"/>
                </a:lnTo>
                <a:lnTo>
                  <a:pt x="0" y="8549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96035" y="1892565"/>
            <a:ext cx="1187318" cy="481870"/>
            <a:chOff x="0" y="0"/>
            <a:chExt cx="312709" cy="1269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2709" cy="126912"/>
            </a:xfrm>
            <a:custGeom>
              <a:avLst/>
              <a:gdLst/>
              <a:ahLst/>
              <a:cxnLst/>
              <a:rect r="r" b="b" t="t" l="l"/>
              <a:pathLst>
                <a:path h="126912" w="312709">
                  <a:moveTo>
                    <a:pt x="0" y="0"/>
                  </a:moveTo>
                  <a:lnTo>
                    <a:pt x="312709" y="0"/>
                  </a:lnTo>
                  <a:lnTo>
                    <a:pt x="312709" y="126912"/>
                  </a:lnTo>
                  <a:lnTo>
                    <a:pt x="0" y="126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12709" cy="16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7566660"/>
          </a:xfrm>
          <a:custGeom>
            <a:avLst/>
            <a:gdLst/>
            <a:ahLst/>
            <a:cxnLst/>
            <a:rect r="r" b="b" t="t" l="l"/>
            <a:pathLst>
              <a:path h="7566660" w="18288000">
                <a:moveTo>
                  <a:pt x="0" y="0"/>
                </a:moveTo>
                <a:lnTo>
                  <a:pt x="18288000" y="0"/>
                </a:lnTo>
                <a:lnTo>
                  <a:pt x="18288000" y="7566660"/>
                </a:lnTo>
                <a:lnTo>
                  <a:pt x="0" y="7566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783330"/>
            <a:ext cx="18288000" cy="7635240"/>
          </a:xfrm>
          <a:custGeom>
            <a:avLst/>
            <a:gdLst/>
            <a:ahLst/>
            <a:cxnLst/>
            <a:rect r="r" b="b" t="t" l="l"/>
            <a:pathLst>
              <a:path h="7635240" w="18288000">
                <a:moveTo>
                  <a:pt x="0" y="0"/>
                </a:moveTo>
                <a:lnTo>
                  <a:pt x="18288000" y="0"/>
                </a:lnTo>
                <a:lnTo>
                  <a:pt x="18288000" y="7635240"/>
                </a:lnTo>
                <a:lnTo>
                  <a:pt x="0" y="7635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173449"/>
            <a:ext cx="18288000" cy="4640580"/>
          </a:xfrm>
          <a:custGeom>
            <a:avLst/>
            <a:gdLst/>
            <a:ahLst/>
            <a:cxnLst/>
            <a:rect r="r" b="b" t="t" l="l"/>
            <a:pathLst>
              <a:path h="4640580" w="18288000">
                <a:moveTo>
                  <a:pt x="0" y="0"/>
                </a:moveTo>
                <a:lnTo>
                  <a:pt x="18288000" y="0"/>
                </a:lnTo>
                <a:lnTo>
                  <a:pt x="18288000" y="4640580"/>
                </a:lnTo>
                <a:lnTo>
                  <a:pt x="0" y="464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19676" y="0"/>
            <a:ext cx="1007851" cy="775544"/>
            <a:chOff x="0" y="0"/>
            <a:chExt cx="265442" cy="2042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442" cy="204258"/>
            </a:xfrm>
            <a:custGeom>
              <a:avLst/>
              <a:gdLst/>
              <a:ahLst/>
              <a:cxnLst/>
              <a:rect r="r" b="b" t="t" l="l"/>
              <a:pathLst>
                <a:path h="204258" w="265442">
                  <a:moveTo>
                    <a:pt x="0" y="0"/>
                  </a:moveTo>
                  <a:lnTo>
                    <a:pt x="265442" y="0"/>
                  </a:lnTo>
                  <a:lnTo>
                    <a:pt x="265442" y="204258"/>
                  </a:lnTo>
                  <a:lnTo>
                    <a:pt x="0" y="2042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65442" cy="242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864123"/>
            <a:ext cx="18288000" cy="8549640"/>
          </a:xfrm>
          <a:custGeom>
            <a:avLst/>
            <a:gdLst/>
            <a:ahLst/>
            <a:cxnLst/>
            <a:rect r="r" b="b" t="t" l="l"/>
            <a:pathLst>
              <a:path h="8549640" w="18288000">
                <a:moveTo>
                  <a:pt x="0" y="0"/>
                </a:moveTo>
                <a:lnTo>
                  <a:pt x="18288000" y="0"/>
                </a:lnTo>
                <a:lnTo>
                  <a:pt x="18288000" y="8549640"/>
                </a:lnTo>
                <a:lnTo>
                  <a:pt x="0" y="8549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245715"/>
            <a:ext cx="18288000" cy="7772400"/>
          </a:xfrm>
          <a:custGeom>
            <a:avLst/>
            <a:gdLst/>
            <a:ahLst/>
            <a:cxnLst/>
            <a:rect r="r" b="b" t="t" l="l"/>
            <a:pathLst>
              <a:path h="7772400" w="18288000">
                <a:moveTo>
                  <a:pt x="0" y="0"/>
                </a:moveTo>
                <a:lnTo>
                  <a:pt x="18288000" y="0"/>
                </a:lnTo>
                <a:lnTo>
                  <a:pt x="18288000" y="7772400"/>
                </a:lnTo>
                <a:lnTo>
                  <a:pt x="0" y="777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599045"/>
            <a:ext cx="18288000" cy="5623560"/>
          </a:xfrm>
          <a:custGeom>
            <a:avLst/>
            <a:gdLst/>
            <a:ahLst/>
            <a:cxnLst/>
            <a:rect r="r" b="b" t="t" l="l"/>
            <a:pathLst>
              <a:path h="5623560" w="18288000">
                <a:moveTo>
                  <a:pt x="0" y="0"/>
                </a:moveTo>
                <a:lnTo>
                  <a:pt x="18288000" y="0"/>
                </a:lnTo>
                <a:lnTo>
                  <a:pt x="18288000" y="5623560"/>
                </a:lnTo>
                <a:lnTo>
                  <a:pt x="0" y="5623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19676" y="0"/>
            <a:ext cx="1007851" cy="775544"/>
            <a:chOff x="0" y="0"/>
            <a:chExt cx="265442" cy="2042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442" cy="204258"/>
            </a:xfrm>
            <a:custGeom>
              <a:avLst/>
              <a:gdLst/>
              <a:ahLst/>
              <a:cxnLst/>
              <a:rect r="r" b="b" t="t" l="l"/>
              <a:pathLst>
                <a:path h="204258" w="265442">
                  <a:moveTo>
                    <a:pt x="0" y="0"/>
                  </a:moveTo>
                  <a:lnTo>
                    <a:pt x="265442" y="0"/>
                  </a:lnTo>
                  <a:lnTo>
                    <a:pt x="265442" y="204258"/>
                  </a:lnTo>
                  <a:lnTo>
                    <a:pt x="0" y="2042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65442" cy="242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2292" y="0"/>
            <a:ext cx="14643416" cy="6681059"/>
          </a:xfrm>
          <a:custGeom>
            <a:avLst/>
            <a:gdLst/>
            <a:ahLst/>
            <a:cxnLst/>
            <a:rect r="r" b="b" t="t" l="l"/>
            <a:pathLst>
              <a:path h="6681059" w="14643416">
                <a:moveTo>
                  <a:pt x="0" y="0"/>
                </a:moveTo>
                <a:lnTo>
                  <a:pt x="14643416" y="0"/>
                </a:lnTo>
                <a:lnTo>
                  <a:pt x="14643416" y="6681059"/>
                </a:lnTo>
                <a:lnTo>
                  <a:pt x="0" y="6681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9339" y="6478191"/>
            <a:ext cx="14636369" cy="3808809"/>
          </a:xfrm>
          <a:custGeom>
            <a:avLst/>
            <a:gdLst/>
            <a:ahLst/>
            <a:cxnLst/>
            <a:rect r="r" b="b" t="t" l="l"/>
            <a:pathLst>
              <a:path h="3808809" w="14636369">
                <a:moveTo>
                  <a:pt x="0" y="0"/>
                </a:moveTo>
                <a:lnTo>
                  <a:pt x="14636369" y="0"/>
                </a:lnTo>
                <a:lnTo>
                  <a:pt x="14636369" y="3808809"/>
                </a:lnTo>
                <a:lnTo>
                  <a:pt x="0" y="3808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" t="-3504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412795" y="640928"/>
            <a:ext cx="1448362" cy="677652"/>
            <a:chOff x="0" y="0"/>
            <a:chExt cx="381462" cy="178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1462" cy="178476"/>
            </a:xfrm>
            <a:custGeom>
              <a:avLst/>
              <a:gdLst/>
              <a:ahLst/>
              <a:cxnLst/>
              <a:rect r="r" b="b" t="t" l="l"/>
              <a:pathLst>
                <a:path h="178476" w="381462">
                  <a:moveTo>
                    <a:pt x="0" y="0"/>
                  </a:moveTo>
                  <a:lnTo>
                    <a:pt x="381462" y="0"/>
                  </a:lnTo>
                  <a:lnTo>
                    <a:pt x="381462" y="178476"/>
                  </a:lnTo>
                  <a:lnTo>
                    <a:pt x="0" y="1784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1462" cy="216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1540"/>
            <a:ext cx="18288000" cy="8503920"/>
          </a:xfrm>
          <a:custGeom>
            <a:avLst/>
            <a:gdLst/>
            <a:ahLst/>
            <a:cxnLst/>
            <a:rect r="r" b="b" t="t" l="l"/>
            <a:pathLst>
              <a:path h="8503920" w="18288000">
                <a:moveTo>
                  <a:pt x="0" y="0"/>
                </a:moveTo>
                <a:lnTo>
                  <a:pt x="18288000" y="0"/>
                </a:lnTo>
                <a:lnTo>
                  <a:pt x="18288000" y="8503920"/>
                </a:lnTo>
                <a:lnTo>
                  <a:pt x="0" y="850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98589" y="1778359"/>
            <a:ext cx="1742036" cy="775544"/>
            <a:chOff x="0" y="0"/>
            <a:chExt cx="458808" cy="2042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808" cy="204258"/>
            </a:xfrm>
            <a:custGeom>
              <a:avLst/>
              <a:gdLst/>
              <a:ahLst/>
              <a:cxnLst/>
              <a:rect r="r" b="b" t="t" l="l"/>
              <a:pathLst>
                <a:path h="204258" w="458808">
                  <a:moveTo>
                    <a:pt x="0" y="0"/>
                  </a:moveTo>
                  <a:lnTo>
                    <a:pt x="458808" y="0"/>
                  </a:lnTo>
                  <a:lnTo>
                    <a:pt x="458808" y="204258"/>
                  </a:lnTo>
                  <a:lnTo>
                    <a:pt x="0" y="2042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58808" cy="242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120140"/>
            <a:ext cx="18288000" cy="8046720"/>
          </a:xfrm>
          <a:custGeom>
            <a:avLst/>
            <a:gdLst/>
            <a:ahLst/>
            <a:cxnLst/>
            <a:rect r="r" b="b" t="t" l="l"/>
            <a:pathLst>
              <a:path h="8046720" w="18288000">
                <a:moveTo>
                  <a:pt x="0" y="0"/>
                </a:moveTo>
                <a:lnTo>
                  <a:pt x="18288000" y="0"/>
                </a:lnTo>
                <a:lnTo>
                  <a:pt x="18288000" y="8046720"/>
                </a:lnTo>
                <a:lnTo>
                  <a:pt x="0" y="804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11687" y="1120140"/>
            <a:ext cx="1693090" cy="775544"/>
            <a:chOff x="0" y="0"/>
            <a:chExt cx="445917" cy="2042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917" cy="204258"/>
            </a:xfrm>
            <a:custGeom>
              <a:avLst/>
              <a:gdLst/>
              <a:ahLst/>
              <a:cxnLst/>
              <a:rect r="r" b="b" t="t" l="l"/>
              <a:pathLst>
                <a:path h="204258" w="445917">
                  <a:moveTo>
                    <a:pt x="0" y="0"/>
                  </a:moveTo>
                  <a:lnTo>
                    <a:pt x="445917" y="0"/>
                  </a:lnTo>
                  <a:lnTo>
                    <a:pt x="445917" y="204258"/>
                  </a:lnTo>
                  <a:lnTo>
                    <a:pt x="0" y="2042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5917" cy="242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8754"/>
            <a:ext cx="18288000" cy="8641080"/>
          </a:xfrm>
          <a:custGeom>
            <a:avLst/>
            <a:gdLst/>
            <a:ahLst/>
            <a:cxnLst/>
            <a:rect r="r" b="b" t="t" l="l"/>
            <a:pathLst>
              <a:path h="8641080" w="18288000">
                <a:moveTo>
                  <a:pt x="0" y="0"/>
                </a:moveTo>
                <a:lnTo>
                  <a:pt x="18288000" y="0"/>
                </a:lnTo>
                <a:lnTo>
                  <a:pt x="18288000" y="8641080"/>
                </a:lnTo>
                <a:lnTo>
                  <a:pt x="0" y="8641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24784" y="678754"/>
            <a:ext cx="1007851" cy="775544"/>
            <a:chOff x="0" y="0"/>
            <a:chExt cx="265442" cy="2042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5442" cy="204258"/>
            </a:xfrm>
            <a:custGeom>
              <a:avLst/>
              <a:gdLst/>
              <a:ahLst/>
              <a:cxnLst/>
              <a:rect r="r" b="b" t="t" l="l"/>
              <a:pathLst>
                <a:path h="204258" w="265442">
                  <a:moveTo>
                    <a:pt x="0" y="0"/>
                  </a:moveTo>
                  <a:lnTo>
                    <a:pt x="265442" y="0"/>
                  </a:lnTo>
                  <a:lnTo>
                    <a:pt x="265442" y="204258"/>
                  </a:lnTo>
                  <a:lnTo>
                    <a:pt x="0" y="2042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65442" cy="242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944678" cy="5791679"/>
          </a:xfrm>
          <a:custGeom>
            <a:avLst/>
            <a:gdLst/>
            <a:ahLst/>
            <a:cxnLst/>
            <a:rect r="r" b="b" t="t" l="l"/>
            <a:pathLst>
              <a:path h="5791679" w="8944678">
                <a:moveTo>
                  <a:pt x="0" y="0"/>
                </a:moveTo>
                <a:lnTo>
                  <a:pt x="8944678" y="0"/>
                </a:lnTo>
                <a:lnTo>
                  <a:pt x="8944678" y="5791679"/>
                </a:lnTo>
                <a:lnTo>
                  <a:pt x="0" y="5791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371" y="5791679"/>
            <a:ext cx="8643936" cy="5766308"/>
          </a:xfrm>
          <a:custGeom>
            <a:avLst/>
            <a:gdLst/>
            <a:ahLst/>
            <a:cxnLst/>
            <a:rect r="r" b="b" t="t" l="l"/>
            <a:pathLst>
              <a:path h="5766308" w="8643936">
                <a:moveTo>
                  <a:pt x="0" y="0"/>
                </a:moveTo>
                <a:lnTo>
                  <a:pt x="8643936" y="0"/>
                </a:lnTo>
                <a:lnTo>
                  <a:pt x="8643936" y="5766308"/>
                </a:lnTo>
                <a:lnTo>
                  <a:pt x="0" y="5766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3" r="0" b="-416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8517" y="4710831"/>
            <a:ext cx="8833536" cy="5576169"/>
          </a:xfrm>
          <a:custGeom>
            <a:avLst/>
            <a:gdLst/>
            <a:ahLst/>
            <a:cxnLst/>
            <a:rect r="r" b="b" t="t" l="l"/>
            <a:pathLst>
              <a:path h="5576169" w="8833536">
                <a:moveTo>
                  <a:pt x="0" y="0"/>
                </a:moveTo>
                <a:lnTo>
                  <a:pt x="8833536" y="0"/>
                </a:lnTo>
                <a:lnTo>
                  <a:pt x="8833536" y="5576169"/>
                </a:lnTo>
                <a:lnTo>
                  <a:pt x="0" y="5576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38517" y="-15794"/>
            <a:ext cx="8849483" cy="5807473"/>
          </a:xfrm>
          <a:custGeom>
            <a:avLst/>
            <a:gdLst/>
            <a:ahLst/>
            <a:cxnLst/>
            <a:rect r="r" b="b" t="t" l="l"/>
            <a:pathLst>
              <a:path h="5807473" w="8849483">
                <a:moveTo>
                  <a:pt x="0" y="0"/>
                </a:moveTo>
                <a:lnTo>
                  <a:pt x="8849483" y="0"/>
                </a:lnTo>
                <a:lnTo>
                  <a:pt x="8849483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00089" y="9144000"/>
            <a:ext cx="3173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kkksystem.xyz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Pengguna ID</a:t>
            </a: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12345678</a:t>
            </a:r>
          </a:p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b="true" sz="2000" spc="12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Kata Laluan: 123456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63162" y="-789039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044801" y="9258300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157161" y="2820908"/>
            <a:ext cx="7973677" cy="475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66"/>
              </a:lnSpc>
            </a:pPr>
            <a:r>
              <a:rPr lang="en-US" sz="18888" spc="-1133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TERIMA KASIH!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830164">
            <a:off x="5322070" y="8801780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50933">
            <a:off x="-2582731" y="3638336"/>
            <a:ext cx="4236628" cy="4828066"/>
          </a:xfrm>
          <a:custGeom>
            <a:avLst/>
            <a:gdLst/>
            <a:ahLst/>
            <a:cxnLst/>
            <a:rect r="r" b="b" t="t" l="l"/>
            <a:pathLst>
              <a:path h="4828066" w="4236628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584336" y="-1920382"/>
            <a:ext cx="4623736" cy="3907057"/>
          </a:xfrm>
          <a:custGeom>
            <a:avLst/>
            <a:gdLst/>
            <a:ahLst/>
            <a:cxnLst/>
            <a:rect r="r" b="b" t="t" l="l"/>
            <a:pathLst>
              <a:path h="3907057" w="4623736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66315">
            <a:off x="16272866" y="2044607"/>
            <a:ext cx="3659690" cy="4299195"/>
          </a:xfrm>
          <a:custGeom>
            <a:avLst/>
            <a:gdLst/>
            <a:ahLst/>
            <a:cxnLst/>
            <a:rect r="r" b="b" t="t" l="l"/>
            <a:pathLst>
              <a:path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24977" y="-3611469"/>
            <a:ext cx="4567505" cy="4720935"/>
          </a:xfrm>
          <a:custGeom>
            <a:avLst/>
            <a:gdLst/>
            <a:ahLst/>
            <a:cxnLst/>
            <a:rect r="r" b="b" t="t" l="l"/>
            <a:pathLst>
              <a:path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924524" y="8931997"/>
            <a:ext cx="5331561" cy="3445521"/>
          </a:xfrm>
          <a:custGeom>
            <a:avLst/>
            <a:gdLst/>
            <a:ahLst/>
            <a:cxnLst/>
            <a:rect r="r" b="b" t="t" l="l"/>
            <a:pathLst>
              <a:path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513261" y="7125624"/>
            <a:ext cx="3869837" cy="4265352"/>
          </a:xfrm>
          <a:custGeom>
            <a:avLst/>
            <a:gdLst/>
            <a:ahLst/>
            <a:cxnLst/>
            <a:rect r="r" b="b" t="t" l="l"/>
            <a:pathLst>
              <a:path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10800000">
            <a:off x="9144000" y="-1365351"/>
            <a:ext cx="6660247" cy="2730701"/>
          </a:xfrm>
          <a:custGeom>
            <a:avLst/>
            <a:gdLst/>
            <a:ahLst/>
            <a:cxnLst/>
            <a:rect r="r" b="b" t="t" l="l"/>
            <a:pathLst>
              <a:path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2611628">
            <a:off x="1608356" y="-1969747"/>
            <a:ext cx="4007991" cy="3041063"/>
          </a:xfrm>
          <a:custGeom>
            <a:avLst/>
            <a:gdLst/>
            <a:ahLst/>
            <a:cxnLst/>
            <a:rect r="r" b="b" t="t" l="l"/>
            <a:pathLst>
              <a:path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3439542">
            <a:off x="12477745" y="2571123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235282">
            <a:off x="3033323" y="6293225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4270593" y="2757734"/>
            <a:ext cx="1198548" cy="1291578"/>
          </a:xfrm>
          <a:custGeom>
            <a:avLst/>
            <a:gdLst/>
            <a:ahLst/>
            <a:cxnLst/>
            <a:rect r="r" b="b" t="t" l="l"/>
            <a:pathLst>
              <a:path h="1291578" w="119854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2722864" y="6511304"/>
            <a:ext cx="1140143" cy="1228640"/>
          </a:xfrm>
          <a:custGeom>
            <a:avLst/>
            <a:gdLst/>
            <a:ahLst/>
            <a:cxnLst/>
            <a:rect r="r" b="b" t="t" l="l"/>
            <a:pathLst>
              <a:path h="1228640" w="1140143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61121" y="3221989"/>
            <a:ext cx="10814770" cy="3892035"/>
            <a:chOff x="0" y="0"/>
            <a:chExt cx="2848334" cy="1025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8334" cy="1025063"/>
            </a:xfrm>
            <a:custGeom>
              <a:avLst/>
              <a:gdLst/>
              <a:ahLst/>
              <a:cxnLst/>
              <a:rect r="r" b="b" t="t" l="l"/>
              <a:pathLst>
                <a:path h="1025063" w="2848334">
                  <a:moveTo>
                    <a:pt x="15749" y="0"/>
                  </a:moveTo>
                  <a:lnTo>
                    <a:pt x="2832585" y="0"/>
                  </a:lnTo>
                  <a:cubicBezTo>
                    <a:pt x="2841283" y="0"/>
                    <a:pt x="2848334" y="7051"/>
                    <a:pt x="2848334" y="15749"/>
                  </a:cubicBezTo>
                  <a:lnTo>
                    <a:pt x="2848334" y="1009314"/>
                  </a:lnTo>
                  <a:cubicBezTo>
                    <a:pt x="2848334" y="1018012"/>
                    <a:pt x="2841283" y="1025063"/>
                    <a:pt x="2832585" y="1025063"/>
                  </a:cubicBezTo>
                  <a:lnTo>
                    <a:pt x="15749" y="1025063"/>
                  </a:lnTo>
                  <a:cubicBezTo>
                    <a:pt x="7051" y="1025063"/>
                    <a:pt x="0" y="1018012"/>
                    <a:pt x="0" y="1009314"/>
                  </a:cubicBezTo>
                  <a:lnTo>
                    <a:pt x="0" y="15749"/>
                  </a:lnTo>
                  <a:cubicBezTo>
                    <a:pt x="0" y="7051"/>
                    <a:pt x="7051" y="0"/>
                    <a:pt x="15749" y="0"/>
                  </a:cubicBezTo>
                  <a:close/>
                </a:path>
              </a:pathLst>
            </a:custGeom>
            <a:solidFill>
              <a:srgbClr val="155C9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8334" cy="1063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56133" y="3611262"/>
            <a:ext cx="12175734" cy="301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1"/>
              </a:lnSpc>
            </a:pPr>
            <a:r>
              <a:rPr lang="en-US" sz="10824" spc="-649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PENGENALAN KEPADA SISTEM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077611" y="497492"/>
            <a:ext cx="3629955" cy="3616755"/>
          </a:xfrm>
          <a:custGeom>
            <a:avLst/>
            <a:gdLst/>
            <a:ahLst/>
            <a:cxnLst/>
            <a:rect r="r" b="b" t="t" l="l"/>
            <a:pathLst>
              <a:path h="3616755" w="3629955">
                <a:moveTo>
                  <a:pt x="0" y="0"/>
                </a:moveTo>
                <a:lnTo>
                  <a:pt x="3629955" y="0"/>
                </a:lnTo>
                <a:lnTo>
                  <a:pt x="3629955" y="3616755"/>
                </a:lnTo>
                <a:lnTo>
                  <a:pt x="0" y="3616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43768" y="6234929"/>
            <a:ext cx="4424729" cy="3604143"/>
          </a:xfrm>
          <a:custGeom>
            <a:avLst/>
            <a:gdLst/>
            <a:ahLst/>
            <a:cxnLst/>
            <a:rect r="r" b="b" t="t" l="l"/>
            <a:pathLst>
              <a:path h="3604143" w="4424729">
                <a:moveTo>
                  <a:pt x="0" y="0"/>
                </a:moveTo>
                <a:lnTo>
                  <a:pt x="4424729" y="0"/>
                </a:lnTo>
                <a:lnTo>
                  <a:pt x="4424729" y="3604143"/>
                </a:lnTo>
                <a:lnTo>
                  <a:pt x="0" y="3604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4643" y="2973705"/>
            <a:ext cx="6940374" cy="6132766"/>
          </a:xfrm>
          <a:custGeom>
            <a:avLst/>
            <a:gdLst/>
            <a:ahLst/>
            <a:cxnLst/>
            <a:rect r="r" b="b" t="t" l="l"/>
            <a:pathLst>
              <a:path h="6132766" w="6940374">
                <a:moveTo>
                  <a:pt x="0" y="0"/>
                </a:moveTo>
                <a:lnTo>
                  <a:pt x="6940374" y="0"/>
                </a:lnTo>
                <a:lnTo>
                  <a:pt x="6940374" y="6132766"/>
                </a:lnTo>
                <a:lnTo>
                  <a:pt x="0" y="613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92983" y="2973705"/>
            <a:ext cx="6940374" cy="6132766"/>
          </a:xfrm>
          <a:custGeom>
            <a:avLst/>
            <a:gdLst/>
            <a:ahLst/>
            <a:cxnLst/>
            <a:rect r="r" b="b" t="t" l="l"/>
            <a:pathLst>
              <a:path h="6132766" w="6940374">
                <a:moveTo>
                  <a:pt x="0" y="0"/>
                </a:moveTo>
                <a:lnTo>
                  <a:pt x="6940374" y="0"/>
                </a:lnTo>
                <a:lnTo>
                  <a:pt x="6940374" y="6132766"/>
                </a:lnTo>
                <a:lnTo>
                  <a:pt x="0" y="6132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519239" y="981075"/>
            <a:ext cx="11547487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PENGGUNA DALAM SISTEM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8788" y="3797236"/>
            <a:ext cx="5057939" cy="995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81758" indent="-690879" lvl="1">
              <a:lnSpc>
                <a:spcPts val="6143"/>
              </a:lnSpc>
              <a:buFont typeface="Arial"/>
              <a:buChar char="•"/>
            </a:pPr>
            <a:r>
              <a:rPr lang="en-US" sz="6399" spc="-383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PENGURUS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77593" y="3872864"/>
            <a:ext cx="4494474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87453" indent="-593726" lvl="1">
              <a:lnSpc>
                <a:spcPts val="5280"/>
              </a:lnSpc>
              <a:buFont typeface="Arial"/>
              <a:buChar char="•"/>
            </a:pPr>
            <a:r>
              <a:rPr lang="en-US" sz="5500" spc="-33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KAKITANGAN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77593" y="4976821"/>
            <a:ext cx="2911467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87453" indent="-593726" lvl="1">
              <a:lnSpc>
                <a:spcPts val="5280"/>
              </a:lnSpc>
              <a:buFont typeface="Arial"/>
              <a:buChar char="•"/>
            </a:pPr>
            <a:r>
              <a:rPr lang="en-US" sz="5500" spc="-33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AHLI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88200" y="1520132"/>
            <a:ext cx="8911600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FUNGSI KAKITANGAN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1779" y="3586050"/>
            <a:ext cx="9818021" cy="69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3682" indent="-441841" lvl="1">
              <a:lnSpc>
                <a:spcPts val="5525"/>
              </a:lnSpc>
              <a:buFont typeface="Arial"/>
              <a:buChar char="•"/>
            </a:pPr>
            <a:r>
              <a:rPr lang="en-US" b="true" sz="4093" spc="2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memohon keahlian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00100"/>
            <a:ext cx="18288000" cy="8458200"/>
          </a:xfrm>
          <a:custGeom>
            <a:avLst/>
            <a:gdLst/>
            <a:ahLst/>
            <a:cxnLst/>
            <a:rect r="r" b="b" t="t" l="l"/>
            <a:pathLst>
              <a:path h="8458200" w="18288000">
                <a:moveTo>
                  <a:pt x="0" y="0"/>
                </a:moveTo>
                <a:lnTo>
                  <a:pt x="18288000" y="0"/>
                </a:lnTo>
                <a:lnTo>
                  <a:pt x="18288000" y="8458200"/>
                </a:lnTo>
                <a:lnTo>
                  <a:pt x="0" y="8458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"/>
            <a:ext cx="18288000" cy="8435340"/>
          </a:xfrm>
          <a:custGeom>
            <a:avLst/>
            <a:gdLst/>
            <a:ahLst/>
            <a:cxnLst/>
            <a:rect r="r" b="b" t="t" l="l"/>
            <a:pathLst>
              <a:path h="8435340" w="18288000">
                <a:moveTo>
                  <a:pt x="0" y="0"/>
                </a:moveTo>
                <a:lnTo>
                  <a:pt x="18288000" y="0"/>
                </a:lnTo>
                <a:lnTo>
                  <a:pt x="18288000" y="8435340"/>
                </a:lnTo>
                <a:lnTo>
                  <a:pt x="0" y="843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2422" y="0"/>
            <a:ext cx="10555578" cy="4947927"/>
          </a:xfrm>
          <a:custGeom>
            <a:avLst/>
            <a:gdLst/>
            <a:ahLst/>
            <a:cxnLst/>
            <a:rect r="r" b="b" t="t" l="l"/>
            <a:pathLst>
              <a:path h="4947927" w="10555578">
                <a:moveTo>
                  <a:pt x="0" y="0"/>
                </a:moveTo>
                <a:lnTo>
                  <a:pt x="10555578" y="0"/>
                </a:lnTo>
                <a:lnTo>
                  <a:pt x="10555578" y="4947927"/>
                </a:lnTo>
                <a:lnTo>
                  <a:pt x="0" y="494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0583801" cy="4947927"/>
          </a:xfrm>
          <a:custGeom>
            <a:avLst/>
            <a:gdLst/>
            <a:ahLst/>
            <a:cxnLst/>
            <a:rect r="r" b="b" t="t" l="l"/>
            <a:pathLst>
              <a:path h="4947927" w="10583801">
                <a:moveTo>
                  <a:pt x="0" y="0"/>
                </a:moveTo>
                <a:lnTo>
                  <a:pt x="10583801" y="0"/>
                </a:lnTo>
                <a:lnTo>
                  <a:pt x="10583801" y="4947927"/>
                </a:lnTo>
                <a:lnTo>
                  <a:pt x="0" y="4947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06576" y="5281545"/>
            <a:ext cx="10881424" cy="5005455"/>
          </a:xfrm>
          <a:custGeom>
            <a:avLst/>
            <a:gdLst/>
            <a:ahLst/>
            <a:cxnLst/>
            <a:rect r="r" b="b" t="t" l="l"/>
            <a:pathLst>
              <a:path h="5005455" w="10881424">
                <a:moveTo>
                  <a:pt x="0" y="0"/>
                </a:moveTo>
                <a:lnTo>
                  <a:pt x="10881424" y="0"/>
                </a:lnTo>
                <a:lnTo>
                  <a:pt x="10881424" y="5005455"/>
                </a:lnTo>
                <a:lnTo>
                  <a:pt x="0" y="5005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281545"/>
            <a:ext cx="10205788" cy="5005455"/>
          </a:xfrm>
          <a:custGeom>
            <a:avLst/>
            <a:gdLst/>
            <a:ahLst/>
            <a:cxnLst/>
            <a:rect r="r" b="b" t="t" l="l"/>
            <a:pathLst>
              <a:path h="5005455" w="10205788">
                <a:moveTo>
                  <a:pt x="0" y="0"/>
                </a:moveTo>
                <a:lnTo>
                  <a:pt x="10205788" y="0"/>
                </a:lnTo>
                <a:lnTo>
                  <a:pt x="10205788" y="5005455"/>
                </a:lnTo>
                <a:lnTo>
                  <a:pt x="0" y="5005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473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DAGeQH86llA</dc:identifier>
  <dcterms:modified xsi:type="dcterms:W3CDTF">2011-08-01T06:04:30Z</dcterms:modified>
  <cp:revision>1</cp:revision>
  <dc:title>KOPERASI KAKITANGAN KADA (KKK) ONLINE SYSTEM</dc:title>
</cp:coreProperties>
</file>